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sldIdLst>
    <p:sldId id="256" r:id="rId2"/>
    <p:sldId id="257" r:id="rId3"/>
    <p:sldId id="258" r:id="rId4"/>
    <p:sldId id="259" r:id="rId5"/>
  </p:sldIdLst>
  <p:sldSz cx="12239625" cy="54006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38"/>
  </p:normalViewPr>
  <p:slideViewPr>
    <p:cSldViewPr snapToGrid="0" snapToObjects="1">
      <p:cViewPr>
        <p:scale>
          <a:sx n="120" d="100"/>
          <a:sy n="120" d="100"/>
        </p:scale>
        <p:origin x="688" y="5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9953" y="883861"/>
            <a:ext cx="9179719" cy="1880235"/>
          </a:xfrm>
        </p:spPr>
        <p:txBody>
          <a:bodyPr anchor="b"/>
          <a:lstStyle>
            <a:lvl1pPr algn="ctr">
              <a:defRPr sz="4725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9953" y="2836605"/>
            <a:ext cx="9179719" cy="1303913"/>
          </a:xfrm>
        </p:spPr>
        <p:txBody>
          <a:bodyPr/>
          <a:lstStyle>
            <a:lvl1pPr marL="0" indent="0" algn="ctr">
              <a:buNone/>
              <a:defRPr sz="1890"/>
            </a:lvl1pPr>
            <a:lvl2pPr marL="360045" indent="0" algn="ctr">
              <a:buNone/>
              <a:defRPr sz="1575"/>
            </a:lvl2pPr>
            <a:lvl3pPr marL="720090" indent="0" algn="ctr">
              <a:buNone/>
              <a:defRPr sz="1418"/>
            </a:lvl3pPr>
            <a:lvl4pPr marL="1080135" indent="0" algn="ctr">
              <a:buNone/>
              <a:defRPr sz="1260"/>
            </a:lvl4pPr>
            <a:lvl5pPr marL="1440180" indent="0" algn="ctr">
              <a:buNone/>
              <a:defRPr sz="1260"/>
            </a:lvl5pPr>
            <a:lvl6pPr marL="1800225" indent="0" algn="ctr">
              <a:buNone/>
              <a:defRPr sz="1260"/>
            </a:lvl6pPr>
            <a:lvl7pPr marL="2160270" indent="0" algn="ctr">
              <a:buNone/>
              <a:defRPr sz="1260"/>
            </a:lvl7pPr>
            <a:lvl8pPr marL="2520315" indent="0" algn="ctr">
              <a:buNone/>
              <a:defRPr sz="1260"/>
            </a:lvl8pPr>
            <a:lvl9pPr marL="2880360" indent="0" algn="ctr">
              <a:buNone/>
              <a:defRPr sz="126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740D5-8CAD-5E4A-9ACB-90071F782023}" type="datetimeFigureOut">
              <a:rPr lang="en-GB" smtClean="0"/>
              <a:t>24/11/2020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3EEF8-A286-C54A-880F-6E1156C6DA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97557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740D5-8CAD-5E4A-9ACB-90071F782023}" type="datetimeFigureOut">
              <a:rPr lang="en-GB" smtClean="0"/>
              <a:t>24/11/2020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3EEF8-A286-C54A-880F-6E1156C6DA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65481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58982" y="287536"/>
            <a:ext cx="2639169" cy="4576822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41474" y="287536"/>
            <a:ext cx="7764512" cy="4576822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740D5-8CAD-5E4A-9ACB-90071F782023}" type="datetimeFigureOut">
              <a:rPr lang="en-GB" smtClean="0"/>
              <a:t>24/11/2020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3EEF8-A286-C54A-880F-6E1156C6DA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70531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740D5-8CAD-5E4A-9ACB-90071F782023}" type="datetimeFigureOut">
              <a:rPr lang="en-GB" smtClean="0"/>
              <a:t>24/11/2020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3EEF8-A286-C54A-880F-6E1156C6DA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3072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5099" y="1346419"/>
            <a:ext cx="10556677" cy="2246530"/>
          </a:xfrm>
        </p:spPr>
        <p:txBody>
          <a:bodyPr anchor="b"/>
          <a:lstStyle>
            <a:lvl1pPr>
              <a:defRPr sz="4725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5099" y="3614203"/>
            <a:ext cx="10556677" cy="1181397"/>
          </a:xfrm>
        </p:spPr>
        <p:txBody>
          <a:bodyPr/>
          <a:lstStyle>
            <a:lvl1pPr marL="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1pPr>
            <a:lvl2pPr marL="360045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2pPr>
            <a:lvl3pPr marL="720090" indent="0">
              <a:buNone/>
              <a:defRPr sz="1418">
                <a:solidFill>
                  <a:schemeClr val="tx1">
                    <a:tint val="75000"/>
                  </a:schemeClr>
                </a:solidFill>
              </a:defRPr>
            </a:lvl3pPr>
            <a:lvl4pPr marL="1080135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4pPr>
            <a:lvl5pPr marL="144018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5pPr>
            <a:lvl6pPr marL="1800225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6pPr>
            <a:lvl7pPr marL="216027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7pPr>
            <a:lvl8pPr marL="2520315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8pPr>
            <a:lvl9pPr marL="288036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740D5-8CAD-5E4A-9ACB-90071F782023}" type="datetimeFigureOut">
              <a:rPr lang="en-GB" smtClean="0"/>
              <a:t>24/11/2020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3EEF8-A286-C54A-880F-6E1156C6DA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102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1474" y="1437680"/>
            <a:ext cx="5201841" cy="342667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6310" y="1437680"/>
            <a:ext cx="5201841" cy="342667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740D5-8CAD-5E4A-9ACB-90071F782023}" type="datetimeFigureOut">
              <a:rPr lang="en-GB" smtClean="0"/>
              <a:t>24/11/2020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3EEF8-A286-C54A-880F-6E1156C6DA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39676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068" y="287536"/>
            <a:ext cx="10556677" cy="104388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3069" y="1323916"/>
            <a:ext cx="5177935" cy="648831"/>
          </a:xfrm>
        </p:spPr>
        <p:txBody>
          <a:bodyPr anchor="b"/>
          <a:lstStyle>
            <a:lvl1pPr marL="0" indent="0">
              <a:buNone/>
              <a:defRPr sz="1890" b="1"/>
            </a:lvl1pPr>
            <a:lvl2pPr marL="360045" indent="0">
              <a:buNone/>
              <a:defRPr sz="1575" b="1"/>
            </a:lvl2pPr>
            <a:lvl3pPr marL="720090" indent="0">
              <a:buNone/>
              <a:defRPr sz="1418" b="1"/>
            </a:lvl3pPr>
            <a:lvl4pPr marL="1080135" indent="0">
              <a:buNone/>
              <a:defRPr sz="1260" b="1"/>
            </a:lvl4pPr>
            <a:lvl5pPr marL="1440180" indent="0">
              <a:buNone/>
              <a:defRPr sz="1260" b="1"/>
            </a:lvl5pPr>
            <a:lvl6pPr marL="1800225" indent="0">
              <a:buNone/>
              <a:defRPr sz="1260" b="1"/>
            </a:lvl6pPr>
            <a:lvl7pPr marL="2160270" indent="0">
              <a:buNone/>
              <a:defRPr sz="1260" b="1"/>
            </a:lvl7pPr>
            <a:lvl8pPr marL="2520315" indent="0">
              <a:buNone/>
              <a:defRPr sz="1260" b="1"/>
            </a:lvl8pPr>
            <a:lvl9pPr marL="2880360" indent="0">
              <a:buNone/>
              <a:defRPr sz="126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3069" y="1972747"/>
            <a:ext cx="5177935" cy="290161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6310" y="1323916"/>
            <a:ext cx="5203435" cy="648831"/>
          </a:xfrm>
        </p:spPr>
        <p:txBody>
          <a:bodyPr anchor="b"/>
          <a:lstStyle>
            <a:lvl1pPr marL="0" indent="0">
              <a:buNone/>
              <a:defRPr sz="1890" b="1"/>
            </a:lvl1pPr>
            <a:lvl2pPr marL="360045" indent="0">
              <a:buNone/>
              <a:defRPr sz="1575" b="1"/>
            </a:lvl2pPr>
            <a:lvl3pPr marL="720090" indent="0">
              <a:buNone/>
              <a:defRPr sz="1418" b="1"/>
            </a:lvl3pPr>
            <a:lvl4pPr marL="1080135" indent="0">
              <a:buNone/>
              <a:defRPr sz="1260" b="1"/>
            </a:lvl4pPr>
            <a:lvl5pPr marL="1440180" indent="0">
              <a:buNone/>
              <a:defRPr sz="1260" b="1"/>
            </a:lvl5pPr>
            <a:lvl6pPr marL="1800225" indent="0">
              <a:buNone/>
              <a:defRPr sz="1260" b="1"/>
            </a:lvl6pPr>
            <a:lvl7pPr marL="2160270" indent="0">
              <a:buNone/>
              <a:defRPr sz="1260" b="1"/>
            </a:lvl7pPr>
            <a:lvl8pPr marL="2520315" indent="0">
              <a:buNone/>
              <a:defRPr sz="1260" b="1"/>
            </a:lvl8pPr>
            <a:lvl9pPr marL="2880360" indent="0">
              <a:buNone/>
              <a:defRPr sz="126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6310" y="1972747"/>
            <a:ext cx="5203435" cy="290161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740D5-8CAD-5E4A-9ACB-90071F782023}" type="datetimeFigureOut">
              <a:rPr lang="en-GB" smtClean="0"/>
              <a:t>24/11/2020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3EEF8-A286-C54A-880F-6E1156C6DA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12790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740D5-8CAD-5E4A-9ACB-90071F782023}" type="datetimeFigureOut">
              <a:rPr lang="en-GB" smtClean="0"/>
              <a:t>24/11/2020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3EEF8-A286-C54A-880F-6E1156C6DA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9910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740D5-8CAD-5E4A-9ACB-90071F782023}" type="datetimeFigureOut">
              <a:rPr lang="en-GB" smtClean="0"/>
              <a:t>24/11/2020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3EEF8-A286-C54A-880F-6E1156C6DA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07102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069" y="360045"/>
            <a:ext cx="3947597" cy="1260158"/>
          </a:xfrm>
        </p:spPr>
        <p:txBody>
          <a:bodyPr anchor="b"/>
          <a:lstStyle>
            <a:lvl1pPr>
              <a:defRPr sz="252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03435" y="777597"/>
            <a:ext cx="6196310" cy="3837980"/>
          </a:xfrm>
        </p:spPr>
        <p:txBody>
          <a:bodyPr/>
          <a:lstStyle>
            <a:lvl1pPr>
              <a:defRPr sz="2520"/>
            </a:lvl1pPr>
            <a:lvl2pPr>
              <a:defRPr sz="2205"/>
            </a:lvl2pPr>
            <a:lvl3pPr>
              <a:defRPr sz="1890"/>
            </a:lvl3pPr>
            <a:lvl4pPr>
              <a:defRPr sz="1575"/>
            </a:lvl4pPr>
            <a:lvl5pPr>
              <a:defRPr sz="1575"/>
            </a:lvl5pPr>
            <a:lvl6pPr>
              <a:defRPr sz="1575"/>
            </a:lvl6pPr>
            <a:lvl7pPr>
              <a:defRPr sz="1575"/>
            </a:lvl7pPr>
            <a:lvl8pPr>
              <a:defRPr sz="1575"/>
            </a:lvl8pPr>
            <a:lvl9pPr>
              <a:defRPr sz="1575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3069" y="1620202"/>
            <a:ext cx="3947597" cy="3001626"/>
          </a:xfrm>
        </p:spPr>
        <p:txBody>
          <a:bodyPr/>
          <a:lstStyle>
            <a:lvl1pPr marL="0" indent="0">
              <a:buNone/>
              <a:defRPr sz="1260"/>
            </a:lvl1pPr>
            <a:lvl2pPr marL="360045" indent="0">
              <a:buNone/>
              <a:defRPr sz="1103"/>
            </a:lvl2pPr>
            <a:lvl3pPr marL="720090" indent="0">
              <a:buNone/>
              <a:defRPr sz="945"/>
            </a:lvl3pPr>
            <a:lvl4pPr marL="1080135" indent="0">
              <a:buNone/>
              <a:defRPr sz="788"/>
            </a:lvl4pPr>
            <a:lvl5pPr marL="1440180" indent="0">
              <a:buNone/>
              <a:defRPr sz="788"/>
            </a:lvl5pPr>
            <a:lvl6pPr marL="1800225" indent="0">
              <a:buNone/>
              <a:defRPr sz="788"/>
            </a:lvl6pPr>
            <a:lvl7pPr marL="2160270" indent="0">
              <a:buNone/>
              <a:defRPr sz="788"/>
            </a:lvl7pPr>
            <a:lvl8pPr marL="2520315" indent="0">
              <a:buNone/>
              <a:defRPr sz="788"/>
            </a:lvl8pPr>
            <a:lvl9pPr marL="2880360" indent="0">
              <a:buNone/>
              <a:defRPr sz="788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740D5-8CAD-5E4A-9ACB-90071F782023}" type="datetimeFigureOut">
              <a:rPr lang="en-GB" smtClean="0"/>
              <a:t>24/11/2020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3EEF8-A286-C54A-880F-6E1156C6DA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53571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069" y="360045"/>
            <a:ext cx="3947597" cy="1260158"/>
          </a:xfrm>
        </p:spPr>
        <p:txBody>
          <a:bodyPr anchor="b"/>
          <a:lstStyle>
            <a:lvl1pPr>
              <a:defRPr sz="252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03435" y="777597"/>
            <a:ext cx="6196310" cy="3837980"/>
          </a:xfrm>
        </p:spPr>
        <p:txBody>
          <a:bodyPr anchor="t"/>
          <a:lstStyle>
            <a:lvl1pPr marL="0" indent="0">
              <a:buNone/>
              <a:defRPr sz="2520"/>
            </a:lvl1pPr>
            <a:lvl2pPr marL="360045" indent="0">
              <a:buNone/>
              <a:defRPr sz="2205"/>
            </a:lvl2pPr>
            <a:lvl3pPr marL="720090" indent="0">
              <a:buNone/>
              <a:defRPr sz="1890"/>
            </a:lvl3pPr>
            <a:lvl4pPr marL="1080135" indent="0">
              <a:buNone/>
              <a:defRPr sz="1575"/>
            </a:lvl4pPr>
            <a:lvl5pPr marL="1440180" indent="0">
              <a:buNone/>
              <a:defRPr sz="1575"/>
            </a:lvl5pPr>
            <a:lvl6pPr marL="1800225" indent="0">
              <a:buNone/>
              <a:defRPr sz="1575"/>
            </a:lvl6pPr>
            <a:lvl7pPr marL="2160270" indent="0">
              <a:buNone/>
              <a:defRPr sz="1575"/>
            </a:lvl7pPr>
            <a:lvl8pPr marL="2520315" indent="0">
              <a:buNone/>
              <a:defRPr sz="1575"/>
            </a:lvl8pPr>
            <a:lvl9pPr marL="2880360" indent="0">
              <a:buNone/>
              <a:defRPr sz="1575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3069" y="1620202"/>
            <a:ext cx="3947597" cy="3001626"/>
          </a:xfrm>
        </p:spPr>
        <p:txBody>
          <a:bodyPr/>
          <a:lstStyle>
            <a:lvl1pPr marL="0" indent="0">
              <a:buNone/>
              <a:defRPr sz="1260"/>
            </a:lvl1pPr>
            <a:lvl2pPr marL="360045" indent="0">
              <a:buNone/>
              <a:defRPr sz="1103"/>
            </a:lvl2pPr>
            <a:lvl3pPr marL="720090" indent="0">
              <a:buNone/>
              <a:defRPr sz="945"/>
            </a:lvl3pPr>
            <a:lvl4pPr marL="1080135" indent="0">
              <a:buNone/>
              <a:defRPr sz="788"/>
            </a:lvl4pPr>
            <a:lvl5pPr marL="1440180" indent="0">
              <a:buNone/>
              <a:defRPr sz="788"/>
            </a:lvl5pPr>
            <a:lvl6pPr marL="1800225" indent="0">
              <a:buNone/>
              <a:defRPr sz="788"/>
            </a:lvl6pPr>
            <a:lvl7pPr marL="2160270" indent="0">
              <a:buNone/>
              <a:defRPr sz="788"/>
            </a:lvl7pPr>
            <a:lvl8pPr marL="2520315" indent="0">
              <a:buNone/>
              <a:defRPr sz="788"/>
            </a:lvl8pPr>
            <a:lvl9pPr marL="2880360" indent="0">
              <a:buNone/>
              <a:defRPr sz="788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D740D5-8CAD-5E4A-9ACB-90071F782023}" type="datetimeFigureOut">
              <a:rPr lang="en-GB" smtClean="0"/>
              <a:t>24/11/2020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53EEF8-A286-C54A-880F-6E1156C6DA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7000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1474" y="287536"/>
            <a:ext cx="10556677" cy="10438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1474" y="1437680"/>
            <a:ext cx="10556677" cy="34266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41474" y="5005626"/>
            <a:ext cx="2753916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4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D740D5-8CAD-5E4A-9ACB-90071F782023}" type="datetimeFigureOut">
              <a:rPr lang="en-GB" smtClean="0"/>
              <a:t>24/11/2020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54376" y="5005626"/>
            <a:ext cx="4130873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4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44235" y="5005626"/>
            <a:ext cx="2753916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4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53EEF8-A286-C54A-880F-6E1156C6DA2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37338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720090" rtl="0" eaLnBrk="1" latinLnBrk="0" hangingPunct="1">
        <a:lnSpc>
          <a:spcPct val="90000"/>
        </a:lnSpc>
        <a:spcBef>
          <a:spcPct val="0"/>
        </a:spcBef>
        <a:buNone/>
        <a:defRPr sz="346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0023" indent="-180023" algn="l" defTabSz="720090" rtl="0" eaLnBrk="1" latinLnBrk="0" hangingPunct="1">
        <a:lnSpc>
          <a:spcPct val="90000"/>
        </a:lnSpc>
        <a:spcBef>
          <a:spcPts val="788"/>
        </a:spcBef>
        <a:buFont typeface="Arial" panose="020B0604020202020204" pitchFamily="34" charset="0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1pPr>
      <a:lvl2pPr marL="540068" indent="-180023" algn="l" defTabSz="720090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00113" indent="-180023" algn="l" defTabSz="720090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575" kern="1200">
          <a:solidFill>
            <a:schemeClr val="tx1"/>
          </a:solidFill>
          <a:latin typeface="+mn-lt"/>
          <a:ea typeface="+mn-ea"/>
          <a:cs typeface="+mn-cs"/>
        </a:defRPr>
      </a:lvl3pPr>
      <a:lvl4pPr marL="1260158" indent="-180023" algn="l" defTabSz="720090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8" kern="1200">
          <a:solidFill>
            <a:schemeClr val="tx1"/>
          </a:solidFill>
          <a:latin typeface="+mn-lt"/>
          <a:ea typeface="+mn-ea"/>
          <a:cs typeface="+mn-cs"/>
        </a:defRPr>
      </a:lvl4pPr>
      <a:lvl5pPr marL="1620203" indent="-180023" algn="l" defTabSz="720090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8" kern="1200">
          <a:solidFill>
            <a:schemeClr val="tx1"/>
          </a:solidFill>
          <a:latin typeface="+mn-lt"/>
          <a:ea typeface="+mn-ea"/>
          <a:cs typeface="+mn-cs"/>
        </a:defRPr>
      </a:lvl5pPr>
      <a:lvl6pPr marL="1980248" indent="-180023" algn="l" defTabSz="720090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8" kern="1200">
          <a:solidFill>
            <a:schemeClr val="tx1"/>
          </a:solidFill>
          <a:latin typeface="+mn-lt"/>
          <a:ea typeface="+mn-ea"/>
          <a:cs typeface="+mn-cs"/>
        </a:defRPr>
      </a:lvl6pPr>
      <a:lvl7pPr marL="2340293" indent="-180023" algn="l" defTabSz="720090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8" kern="1200">
          <a:solidFill>
            <a:schemeClr val="tx1"/>
          </a:solidFill>
          <a:latin typeface="+mn-lt"/>
          <a:ea typeface="+mn-ea"/>
          <a:cs typeface="+mn-cs"/>
        </a:defRPr>
      </a:lvl7pPr>
      <a:lvl8pPr marL="2700338" indent="-180023" algn="l" defTabSz="720090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8" kern="1200">
          <a:solidFill>
            <a:schemeClr val="tx1"/>
          </a:solidFill>
          <a:latin typeface="+mn-lt"/>
          <a:ea typeface="+mn-ea"/>
          <a:cs typeface="+mn-cs"/>
        </a:defRPr>
      </a:lvl8pPr>
      <a:lvl9pPr marL="3060383" indent="-180023" algn="l" defTabSz="720090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20090" rtl="0" eaLnBrk="1" latinLnBrk="0" hangingPunct="1">
        <a:defRPr sz="1418" kern="1200">
          <a:solidFill>
            <a:schemeClr val="tx1"/>
          </a:solidFill>
          <a:latin typeface="+mn-lt"/>
          <a:ea typeface="+mn-ea"/>
          <a:cs typeface="+mn-cs"/>
        </a:defRPr>
      </a:lvl1pPr>
      <a:lvl2pPr marL="360045" algn="l" defTabSz="720090" rtl="0" eaLnBrk="1" latinLnBrk="0" hangingPunct="1">
        <a:defRPr sz="1418" kern="1200">
          <a:solidFill>
            <a:schemeClr val="tx1"/>
          </a:solidFill>
          <a:latin typeface="+mn-lt"/>
          <a:ea typeface="+mn-ea"/>
          <a:cs typeface="+mn-cs"/>
        </a:defRPr>
      </a:lvl2pPr>
      <a:lvl3pPr marL="720090" algn="l" defTabSz="720090" rtl="0" eaLnBrk="1" latinLnBrk="0" hangingPunct="1">
        <a:defRPr sz="1418" kern="1200">
          <a:solidFill>
            <a:schemeClr val="tx1"/>
          </a:solidFill>
          <a:latin typeface="+mn-lt"/>
          <a:ea typeface="+mn-ea"/>
          <a:cs typeface="+mn-cs"/>
        </a:defRPr>
      </a:lvl3pPr>
      <a:lvl4pPr marL="1080135" algn="l" defTabSz="720090" rtl="0" eaLnBrk="1" latinLnBrk="0" hangingPunct="1">
        <a:defRPr sz="1418" kern="1200">
          <a:solidFill>
            <a:schemeClr val="tx1"/>
          </a:solidFill>
          <a:latin typeface="+mn-lt"/>
          <a:ea typeface="+mn-ea"/>
          <a:cs typeface="+mn-cs"/>
        </a:defRPr>
      </a:lvl4pPr>
      <a:lvl5pPr marL="1440180" algn="l" defTabSz="720090" rtl="0" eaLnBrk="1" latinLnBrk="0" hangingPunct="1">
        <a:defRPr sz="1418" kern="1200">
          <a:solidFill>
            <a:schemeClr val="tx1"/>
          </a:solidFill>
          <a:latin typeface="+mn-lt"/>
          <a:ea typeface="+mn-ea"/>
          <a:cs typeface="+mn-cs"/>
        </a:defRPr>
      </a:lvl5pPr>
      <a:lvl6pPr marL="1800225" algn="l" defTabSz="720090" rtl="0" eaLnBrk="1" latinLnBrk="0" hangingPunct="1">
        <a:defRPr sz="1418" kern="1200">
          <a:solidFill>
            <a:schemeClr val="tx1"/>
          </a:solidFill>
          <a:latin typeface="+mn-lt"/>
          <a:ea typeface="+mn-ea"/>
          <a:cs typeface="+mn-cs"/>
        </a:defRPr>
      </a:lvl6pPr>
      <a:lvl7pPr marL="2160270" algn="l" defTabSz="720090" rtl="0" eaLnBrk="1" latinLnBrk="0" hangingPunct="1">
        <a:defRPr sz="1418" kern="1200">
          <a:solidFill>
            <a:schemeClr val="tx1"/>
          </a:solidFill>
          <a:latin typeface="+mn-lt"/>
          <a:ea typeface="+mn-ea"/>
          <a:cs typeface="+mn-cs"/>
        </a:defRPr>
      </a:lvl7pPr>
      <a:lvl8pPr marL="2520315" algn="l" defTabSz="720090" rtl="0" eaLnBrk="1" latinLnBrk="0" hangingPunct="1">
        <a:defRPr sz="1418" kern="1200">
          <a:solidFill>
            <a:schemeClr val="tx1"/>
          </a:solidFill>
          <a:latin typeface="+mn-lt"/>
          <a:ea typeface="+mn-ea"/>
          <a:cs typeface="+mn-cs"/>
        </a:defRPr>
      </a:lvl8pPr>
      <a:lvl9pPr marL="2880360" algn="l" defTabSz="720090" rtl="0" eaLnBrk="1" latinLnBrk="0" hangingPunct="1">
        <a:defRPr sz="141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655729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622257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icture containing dark, light, sitting, lit&#10;&#10;Description automatically generated">
            <a:extLst>
              <a:ext uri="{FF2B5EF4-FFF2-40B4-BE49-F238E27FC236}">
                <a16:creationId xmlns:a16="http://schemas.microsoft.com/office/drawing/2014/main" id="{B87819E1-8F98-5E4F-ABAB-47B2A0E290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778" b="10778"/>
          <a:stretch/>
        </p:blipFill>
        <p:spPr>
          <a:xfrm>
            <a:off x="-1" y="0"/>
            <a:ext cx="12239625" cy="5400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9500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icture containing person, dancer, fire, child&#10;&#10;Description automatically generated">
            <a:extLst>
              <a:ext uri="{FF2B5EF4-FFF2-40B4-BE49-F238E27FC236}">
                <a16:creationId xmlns:a16="http://schemas.microsoft.com/office/drawing/2014/main" id="{23896B49-A980-F746-A7FB-2438F9FC4F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83"/>
          <a:stretch/>
        </p:blipFill>
        <p:spPr>
          <a:xfrm>
            <a:off x="-1" y="-1"/>
            <a:ext cx="12239625" cy="5400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4331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</TotalTime>
  <Words>0</Words>
  <Application>Microsoft Macintosh PowerPoint</Application>
  <PresentationFormat>Custom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Ryan Mounce</dc:creator>
  <cp:lastModifiedBy>Ryan Mounce</cp:lastModifiedBy>
  <cp:revision>2</cp:revision>
  <dcterms:created xsi:type="dcterms:W3CDTF">2020-11-24T21:44:29Z</dcterms:created>
  <dcterms:modified xsi:type="dcterms:W3CDTF">2020-11-24T21:54:52Z</dcterms:modified>
</cp:coreProperties>
</file>

<file path=docProps/thumbnail.jpeg>
</file>